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18" r:id="rId2"/>
    <p:sldId id="319" r:id="rId3"/>
    <p:sldId id="309" r:id="rId4"/>
    <p:sldId id="30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302" r:id="rId35"/>
    <p:sldId id="303" r:id="rId36"/>
    <p:sldId id="320" r:id="rId37"/>
    <p:sldId id="308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8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1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>
              <a:solidFill>
                <a:srgbClr val="FF0000"/>
              </a:solidFill>
              <a:latin typeface="Baguet Scrip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54984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295452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147842" y="5997933"/>
            <a:ext cx="3151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3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6443" y="258901"/>
            <a:ext cx="6404251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Sábado Mariano</a:t>
            </a:r>
          </a:p>
          <a:p>
            <a:pPr algn="ctr"/>
            <a:r>
              <a:rPr lang="es-ES" sz="30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a Nuestra Santísima Madre</a:t>
            </a:r>
          </a:p>
          <a:p>
            <a:pPr algn="ctr"/>
            <a:endParaRPr lang="es-ES" sz="3600" b="1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Oh, dulce Madre de Dios, Sobre Ti modelo mi vida,</a:t>
            </a:r>
            <a:r>
              <a:rPr lang="es-CO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 eres para mí una aurora radiante, Admirada me sumerjo toda en Ti.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Oh, Madre, Virgen Inmaculada,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Ti se refleja para mí el rayo de Dios.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Tú me enseñas cómo amar a Dios entre tormentas, Tú eres mi escudo y mi defensa contra el enemigo. </a:t>
            </a:r>
          </a:p>
          <a:p>
            <a:pPr algn="just"/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AutoShape 2" descr="blob:https://web.whatsapp.com/a62e6d5e-4ca6-4f67-a213-a3daace956e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62" y="1007164"/>
            <a:ext cx="4611756" cy="54746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4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220923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38237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4108174" y="954157"/>
            <a:ext cx="3564835" cy="5625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358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130105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989793"/>
            <a:ext cx="6357830" cy="5225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Madre</a:t>
            </a:r>
            <a:r>
              <a:rPr lang="es-ES" sz="2800" i="1" spc="-26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Santísima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Coronilla.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1277</TotalTime>
  <Words>1921</Words>
  <Application>Microsoft Office PowerPoint</Application>
  <PresentationFormat>Panorámica</PresentationFormat>
  <Paragraphs>186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Arial MT</vt:lpstr>
      <vt:lpstr>Baguet Script</vt:lpstr>
      <vt:lpstr>Baskerville Old Face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141</cp:revision>
  <dcterms:created xsi:type="dcterms:W3CDTF">2023-09-20T18:58:21Z</dcterms:created>
  <dcterms:modified xsi:type="dcterms:W3CDTF">2023-10-28T21:24:49Z</dcterms:modified>
</cp:coreProperties>
</file>